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89" d="100"/>
          <a:sy n="89" d="100"/>
        </p:scale>
        <p:origin x="-1664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interSettings" Target="printerSettings/printerSettings1.bin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D9C98-24F5-8047-A21E-EC0847E9EB69}" type="datetimeFigureOut">
              <a:rPr lang="en-US" smtClean="0"/>
              <a:t>3/2/14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6F199-9739-114F-9260-BD5C0251C2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3313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D9C98-24F5-8047-A21E-EC0847E9EB69}" type="datetimeFigureOut">
              <a:rPr lang="en-US" smtClean="0"/>
              <a:t>3/2/14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6F199-9739-114F-9260-BD5C0251C2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8895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D9C98-24F5-8047-A21E-EC0847E9EB69}" type="datetimeFigureOut">
              <a:rPr lang="en-US" smtClean="0"/>
              <a:t>3/2/14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6F199-9739-114F-9260-BD5C0251C2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9859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D9C98-24F5-8047-A21E-EC0847E9EB69}" type="datetimeFigureOut">
              <a:rPr lang="en-US" smtClean="0"/>
              <a:t>3/2/14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6F199-9739-114F-9260-BD5C0251C2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6832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D9C98-24F5-8047-A21E-EC0847E9EB69}" type="datetimeFigureOut">
              <a:rPr lang="en-US" smtClean="0"/>
              <a:t>3/2/14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6F199-9739-114F-9260-BD5C0251C2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063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D9C98-24F5-8047-A21E-EC0847E9EB69}" type="datetimeFigureOut">
              <a:rPr lang="en-US" smtClean="0"/>
              <a:t>3/2/14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6F199-9739-114F-9260-BD5C0251C2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39075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D9C98-24F5-8047-A21E-EC0847E9EB69}" type="datetimeFigureOut">
              <a:rPr lang="en-US" smtClean="0"/>
              <a:t>3/2/14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6F199-9739-114F-9260-BD5C0251C2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3461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D9C98-24F5-8047-A21E-EC0847E9EB69}" type="datetimeFigureOut">
              <a:rPr lang="en-US" smtClean="0"/>
              <a:t>3/2/14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6F199-9739-114F-9260-BD5C0251C2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0834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D9C98-24F5-8047-A21E-EC0847E9EB69}" type="datetimeFigureOut">
              <a:rPr lang="en-US" smtClean="0"/>
              <a:t>3/2/14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6F199-9739-114F-9260-BD5C0251C2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9233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D9C98-24F5-8047-A21E-EC0847E9EB69}" type="datetimeFigureOut">
              <a:rPr lang="en-US" smtClean="0"/>
              <a:t>3/2/14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6F199-9739-114F-9260-BD5C0251C2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7078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D9C98-24F5-8047-A21E-EC0847E9EB69}" type="datetimeFigureOut">
              <a:rPr lang="en-US" smtClean="0"/>
              <a:t>3/2/14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6F199-9739-114F-9260-BD5C0251C2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9494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5D9C98-24F5-8047-A21E-EC0847E9EB69}" type="datetimeFigureOut">
              <a:rPr lang="en-US" smtClean="0"/>
              <a:t>3/2/14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26F199-9739-114F-9260-BD5C0251C2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5943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Edwin’s part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User interface using Android Studio:</a:t>
            </a:r>
          </a:p>
          <a:p>
            <a:r>
              <a:rPr lang="en-US" dirty="0" smtClean="0"/>
              <a:t>Login, Expandable </a:t>
            </a:r>
            <a:r>
              <a:rPr lang="en-US" dirty="0"/>
              <a:t>L</a:t>
            </a:r>
            <a:r>
              <a:rPr lang="en-US" dirty="0" smtClean="0"/>
              <a:t>ist </a:t>
            </a:r>
            <a:r>
              <a:rPr lang="en-US" dirty="0"/>
              <a:t>V</a:t>
            </a:r>
            <a:r>
              <a:rPr lang="en-US" dirty="0" smtClean="0"/>
              <a:t>iew, Add </a:t>
            </a:r>
            <a:r>
              <a:rPr lang="en-US" dirty="0"/>
              <a:t>T</a:t>
            </a:r>
            <a:r>
              <a:rPr lang="en-US" dirty="0" smtClean="0"/>
              <a:t>eam, Email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24133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Main Screen  </a:t>
            </a:r>
            <a:endParaRPr lang="en-US" dirty="0"/>
          </a:p>
        </p:txBody>
      </p:sp>
      <p:pic>
        <p:nvPicPr>
          <p:cNvPr id="7" name="Picture 6" descr="Snip20140302_1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4318" y="719371"/>
            <a:ext cx="4496162" cy="5924595"/>
          </a:xfrm>
          <a:prstGeom prst="rect">
            <a:avLst/>
          </a:prstGeom>
        </p:spPr>
      </p:pic>
      <p:pic>
        <p:nvPicPr>
          <p:cNvPr id="9" name="Picture 8" descr="Snip20140302_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860" y="1417638"/>
            <a:ext cx="3367618" cy="4675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0191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Login </a:t>
            </a:r>
            <a:endParaRPr lang="en-US" dirty="0"/>
          </a:p>
        </p:txBody>
      </p:sp>
      <p:pic>
        <p:nvPicPr>
          <p:cNvPr id="6" name="Picture 5" descr="Snip20140302_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322" y="1417638"/>
            <a:ext cx="3565579" cy="4960234"/>
          </a:xfrm>
          <a:prstGeom prst="rect">
            <a:avLst/>
          </a:prstGeom>
        </p:spPr>
      </p:pic>
      <p:pic>
        <p:nvPicPr>
          <p:cNvPr id="7" name="Picture 6" descr="Snip20140302_1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7901" y="417327"/>
            <a:ext cx="4996099" cy="6583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092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Login </a:t>
            </a:r>
            <a:endParaRPr lang="en-US" dirty="0"/>
          </a:p>
        </p:txBody>
      </p:sp>
      <p:pic>
        <p:nvPicPr>
          <p:cNvPr id="6" name="Picture 5" descr="Snip20140302_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758" y="1417638"/>
            <a:ext cx="3565579" cy="4960234"/>
          </a:xfrm>
          <a:prstGeom prst="rect">
            <a:avLst/>
          </a:prstGeom>
        </p:spPr>
      </p:pic>
      <p:pic>
        <p:nvPicPr>
          <p:cNvPr id="3" name="Picture 2" descr="Snip20140302_1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1337" y="457146"/>
            <a:ext cx="4962663" cy="6539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9066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Soccer: Expandable List View</a:t>
            </a:r>
            <a:endParaRPr lang="en-US" dirty="0"/>
          </a:p>
        </p:txBody>
      </p:sp>
      <p:pic>
        <p:nvPicPr>
          <p:cNvPr id="4" name="Picture 3" descr="Snip20140302_1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766" y="1127245"/>
            <a:ext cx="4349058" cy="5730755"/>
          </a:xfrm>
          <a:prstGeom prst="rect">
            <a:avLst/>
          </a:prstGeom>
        </p:spPr>
      </p:pic>
      <p:pic>
        <p:nvPicPr>
          <p:cNvPr id="5" name="Picture 4" descr="Snip20140302_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6858" y="1127245"/>
            <a:ext cx="4359885" cy="5745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095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Adding a Team</a:t>
            </a:r>
            <a:endParaRPr lang="en-US" dirty="0"/>
          </a:p>
        </p:txBody>
      </p:sp>
      <p:pic>
        <p:nvPicPr>
          <p:cNvPr id="3" name="Picture 2" descr="Snip20140302_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738" y="1127245"/>
            <a:ext cx="4349058" cy="5730756"/>
          </a:xfrm>
          <a:prstGeom prst="rect">
            <a:avLst/>
          </a:prstGeom>
        </p:spPr>
      </p:pic>
      <p:pic>
        <p:nvPicPr>
          <p:cNvPr id="7" name="Picture 6" descr="Snip20140302_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5690" y="599295"/>
            <a:ext cx="4749719" cy="6258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6770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Adding a Team</a:t>
            </a:r>
            <a:endParaRPr lang="en-US" dirty="0"/>
          </a:p>
        </p:txBody>
      </p:sp>
      <p:pic>
        <p:nvPicPr>
          <p:cNvPr id="4" name="Picture 3" descr="Snip20140302_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" y="1112976"/>
            <a:ext cx="4359885" cy="5745024"/>
          </a:xfrm>
          <a:prstGeom prst="rect">
            <a:avLst/>
          </a:prstGeom>
        </p:spPr>
      </p:pic>
      <p:pic>
        <p:nvPicPr>
          <p:cNvPr id="5" name="Picture 4" descr="Snip20140302_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7477" y="556488"/>
            <a:ext cx="4782203" cy="6301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5262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Start Game</a:t>
            </a:r>
            <a:endParaRPr lang="en-US" dirty="0"/>
          </a:p>
        </p:txBody>
      </p:sp>
      <p:pic>
        <p:nvPicPr>
          <p:cNvPr id="3" name="Picture 2" descr="Snip20140302_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596" y="1155783"/>
            <a:ext cx="4327400" cy="5702217"/>
          </a:xfrm>
          <a:prstGeom prst="rect">
            <a:avLst/>
          </a:prstGeom>
        </p:spPr>
      </p:pic>
      <p:pic>
        <p:nvPicPr>
          <p:cNvPr id="6" name="Picture 5" descr="Snip20140302_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067" y="508866"/>
            <a:ext cx="4818343" cy="6349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6848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Email friend</a:t>
            </a:r>
            <a:endParaRPr lang="en-US" dirty="0"/>
          </a:p>
        </p:txBody>
      </p:sp>
      <p:pic>
        <p:nvPicPr>
          <p:cNvPr id="6" name="Picture 5" descr="Snip20140302_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868" y="1104494"/>
            <a:ext cx="4366322" cy="5753506"/>
          </a:xfrm>
          <a:prstGeom prst="rect">
            <a:avLst/>
          </a:prstGeom>
        </p:spPr>
      </p:pic>
      <p:pic>
        <p:nvPicPr>
          <p:cNvPr id="4" name="Picture 3" descr="Snip20140302_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1327" y="399530"/>
            <a:ext cx="4901319" cy="6458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9176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</TotalTime>
  <Words>37</Words>
  <Application>Microsoft Macintosh PowerPoint</Application>
  <PresentationFormat>On-screen Show (4:3)</PresentationFormat>
  <Paragraphs>11</Paragraphs>
  <Slides>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Office Theme</vt:lpstr>
      <vt:lpstr>Edwin’s part</vt:lpstr>
      <vt:lpstr>Main Screen  </vt:lpstr>
      <vt:lpstr>Login </vt:lpstr>
      <vt:lpstr>Login </vt:lpstr>
      <vt:lpstr>Soccer: Expandable List View</vt:lpstr>
      <vt:lpstr>Adding a Team</vt:lpstr>
      <vt:lpstr>Adding a Team</vt:lpstr>
      <vt:lpstr>Start Game</vt:lpstr>
      <vt:lpstr>Email friend</vt:lpstr>
    </vt:vector>
  </TitlesOfParts>
  <Company>oso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Edwin’s part</dc:title>
  <dc:creator>edwin oso</dc:creator>
  <cp:lastModifiedBy>edwin oso</cp:lastModifiedBy>
  <cp:revision>4</cp:revision>
  <dcterms:created xsi:type="dcterms:W3CDTF">2014-03-03T01:30:44Z</dcterms:created>
  <dcterms:modified xsi:type="dcterms:W3CDTF">2014-03-03T02:12:59Z</dcterms:modified>
</cp:coreProperties>
</file>